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9679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התמונות שיוצגו במהלך הניסוי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למעבר לתמונה הבאה לחצו על כל לחצן מקופסת התגובה.</a:t>
            </a: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444846" y="2366421"/>
            <a:ext cx="3188410" cy="22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128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19</cp:revision>
  <dcterms:created xsi:type="dcterms:W3CDTF">2021-02-28T11:47:44Z</dcterms:created>
  <dcterms:modified xsi:type="dcterms:W3CDTF">2021-08-08T09:25:30Z</dcterms:modified>
</cp:coreProperties>
</file>